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422" y="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Workshop 1.1 – “Wat als…?”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Inleiding in Rampenscenario’s</a:t>
            </a:r>
          </a:p>
          <a:p>
            <a:r>
              <a:t>CIV-RAMP Workshoptraject</a:t>
            </a:r>
          </a:p>
          <a:p>
            <a:r>
              <a:t>Duur: 2 uur</a:t>
            </a:r>
          </a:p>
          <a:p>
            <a:r>
              <a:t>Doelgroep: Alle burgers</a:t>
            </a:r>
          </a:p>
          <a:p>
            <a:r>
              <a:t>Locatie: Gemeentezaal, buurtcentrum of school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Doel van de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Inzicht in rampentypes en NAVO-context</a:t>
            </a:r>
          </a:p>
          <a:p>
            <a:r>
              <a:t>- Bewustzijn van lokale risico’s</a:t>
            </a:r>
          </a:p>
          <a:p>
            <a:r>
              <a:t>- Verkennen van burgerrollen in rampensituaties</a:t>
            </a:r>
          </a:p>
          <a:p>
            <a:r>
              <a:t>- Voorbereiding op vervolgworkshops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Wat is een Ramp?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Natuurrampen: overstroming, storm</a:t>
            </a:r>
          </a:p>
          <a:p>
            <a:r>
              <a:t>- Technologische rampen: stroomuitval, communicatiestoring</a:t>
            </a:r>
          </a:p>
          <a:p>
            <a:r>
              <a:t>- Hybride dreigingen: cyberaanvallen + militaire dreiging</a:t>
            </a:r>
          </a:p>
          <a:p>
            <a:r>
              <a:t>- NAVO-context in Zuid-Limburg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NAVO-risico’s in Zuid-Limburg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APS-E Eygelshoven (logistiek centrum)</a:t>
            </a:r>
          </a:p>
          <a:p>
            <a:r>
              <a:t>- JFC HQ Brunssum (commandocentrum)</a:t>
            </a:r>
          </a:p>
          <a:p>
            <a:r>
              <a:t>- AWACS Teveren (luchtverkenning)</a:t>
            </a:r>
          </a:p>
          <a:p>
            <a:r>
              <a:t>- Wat is een impactzone?</a:t>
            </a:r>
          </a:p>
          <a:p>
            <a:r>
              <a:t>- Gevolgen voor burgers bij escalatie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Oefening: 'Wat als…?'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Scenario: Stroom valt uit, geen internet, geruchten over dreiging</a:t>
            </a:r>
          </a:p>
          <a:p>
            <a:r>
              <a:t>Vragen:</a:t>
            </a:r>
          </a:p>
          <a:p>
            <a:r>
              <a:t>- Wat doe jij?</a:t>
            </a:r>
          </a:p>
          <a:p>
            <a:r>
              <a:t>- Wie vertrouw je?</a:t>
            </a:r>
          </a:p>
          <a:p>
            <a:r>
              <a:t>- Waar ga je naartoe?</a:t>
            </a:r>
          </a:p>
          <a:p>
            <a:r>
              <a:t>- Wat is jouw rol?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Burgerrollen binnen CIV-RAMP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Wijkcoördinator</a:t>
            </a:r>
          </a:p>
          <a:p>
            <a:r>
              <a:t>- Zorgvrijwilliger</a:t>
            </a:r>
          </a:p>
          <a:p>
            <a:r>
              <a:t>- Informatieverspreider</a:t>
            </a:r>
          </a:p>
          <a:p>
            <a:r>
              <a:t>- Chauffeur/logistiek ondersteuner</a:t>
            </a:r>
          </a:p>
          <a:p>
            <a:r>
              <a:t>- Documentalist</a:t>
            </a:r>
          </a:p>
          <a:p>
            <a:r>
              <a:t>- Scenario-Animator</a:t>
            </a:r>
          </a:p>
          <a:p>
            <a:r>
              <a:t>- Crisisambassadeur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Afsluiting &amp; Vervolg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- </a:t>
            </a:r>
            <a:r>
              <a:rPr dirty="0" err="1"/>
              <a:t>Uitreiking</a:t>
            </a:r>
            <a:r>
              <a:rPr dirty="0"/>
              <a:t> </a:t>
            </a:r>
            <a:r>
              <a:rPr dirty="0" err="1"/>
              <a:t>deelnamebewijs</a:t>
            </a:r>
            <a:endParaRPr dirty="0"/>
          </a:p>
          <a:p>
            <a:r>
              <a:rPr dirty="0"/>
              <a:t>- </a:t>
            </a:r>
            <a:r>
              <a:rPr dirty="0" err="1"/>
              <a:t>Mogelijkheid</a:t>
            </a:r>
            <a:r>
              <a:rPr dirty="0"/>
              <a:t> tot </a:t>
            </a:r>
            <a:r>
              <a:rPr dirty="0" err="1"/>
              <a:t>inschrijven</a:t>
            </a:r>
            <a:r>
              <a:rPr dirty="0"/>
              <a:t> voor </a:t>
            </a:r>
            <a:r>
              <a:rPr dirty="0" err="1"/>
              <a:t>volgende</a:t>
            </a:r>
            <a:r>
              <a:rPr dirty="0"/>
              <a:t> workshop</a:t>
            </a:r>
          </a:p>
          <a:p>
            <a:r>
              <a:rPr dirty="0"/>
              <a:t>- </a:t>
            </a:r>
            <a:r>
              <a:rPr dirty="0" err="1"/>
              <a:t>Vraag</a:t>
            </a:r>
            <a:r>
              <a:rPr dirty="0"/>
              <a:t>: Welke </a:t>
            </a:r>
            <a:r>
              <a:rPr dirty="0" err="1"/>
              <a:t>rol</a:t>
            </a:r>
            <a:r>
              <a:rPr dirty="0"/>
              <a:t> past </a:t>
            </a:r>
            <a:r>
              <a:rPr dirty="0" err="1"/>
              <a:t>bij</a:t>
            </a:r>
            <a:r>
              <a:rPr dirty="0"/>
              <a:t> </a:t>
            </a:r>
            <a:r>
              <a:rPr dirty="0" err="1"/>
              <a:t>jou</a:t>
            </a:r>
            <a:r>
              <a:rPr dirty="0"/>
              <a:t>?</a:t>
            </a:r>
          </a:p>
          <a:p>
            <a:r>
              <a:rPr dirty="0"/>
              <a:t>- Dank voor je </a:t>
            </a:r>
            <a:r>
              <a:rPr dirty="0" err="1"/>
              <a:t>deelname</a:t>
            </a:r>
            <a:r>
              <a:rPr dirty="0"/>
              <a:t>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89C8E-274E-C437-2068-7B884053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Ontvang uw Badge</a:t>
            </a:r>
          </a:p>
        </p:txBody>
      </p:sp>
      <p:pic>
        <p:nvPicPr>
          <p:cNvPr id="5" name="Tijdelijke aanduiding voor inhoud 4" descr="Afbeelding met tekst, clipart, Menselijk gezicht, Graphics&#10;&#10;Door AI gegenereerde inhoud is mogelijk onjuist.">
            <a:extLst>
              <a:ext uri="{FF2B5EF4-FFF2-40B4-BE49-F238E27FC236}">
                <a16:creationId xmlns:a16="http://schemas.microsoft.com/office/drawing/2014/main" id="{64E6A25F-D305-4275-407F-6F8E1756A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148909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209</Words>
  <Application>Microsoft Office PowerPoint</Application>
  <PresentationFormat>Diavoorstelling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Workshop 1.1 – “Wat als…?”</vt:lpstr>
      <vt:lpstr>Doel van de Workshop</vt:lpstr>
      <vt:lpstr>Wat is een Ramp?</vt:lpstr>
      <vt:lpstr>NAVO-risico’s in Zuid-Limburg</vt:lpstr>
      <vt:lpstr>Oefening: 'Wat als…?'</vt:lpstr>
      <vt:lpstr>Burgerrollen binnen CIV-RAMP</vt:lpstr>
      <vt:lpstr>Afsluiting &amp; Vervolg</vt:lpstr>
      <vt:lpstr>Ontvang uw Badge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Alexander Groenheide</cp:lastModifiedBy>
  <cp:revision>2</cp:revision>
  <dcterms:created xsi:type="dcterms:W3CDTF">2013-01-27T09:14:16Z</dcterms:created>
  <dcterms:modified xsi:type="dcterms:W3CDTF">2025-06-01T12:03:24Z</dcterms:modified>
  <cp:category/>
</cp:coreProperties>
</file>