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Workshop 1.2 – Mijn wijk, mijn 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CIV-RAMP Workshoptraject</a:t>
            </a:r>
          </a:p>
          <a:p>
            <a:r>
              <a:t>Duur: 2 uur</a:t>
            </a:r>
          </a:p>
          <a:p>
            <a:r>
              <a:t>Doelgroep: Wijkbewoners, vrijwilligers, jongeren, zorgbetrokkenen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Doel van de Workshop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Verkennen van persoonlijke talenten</a:t>
            </a:r>
          </a:p>
          <a:p>
            <a:r>
              <a:t>- Inzicht in wijkstructuur en netwerken</a:t>
            </a:r>
          </a:p>
          <a:p>
            <a:r>
              <a:t>- Kennismaken met rollen binnen CIV-RAMP</a:t>
            </a:r>
          </a:p>
          <a:p>
            <a:r>
              <a:t>- Basis leggen voor gerichte participatie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Warming-up: Waar ben jij trots op?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Iedereen noemt één talent of vaardigheid</a:t>
            </a:r>
          </a:p>
          <a:p>
            <a:r>
              <a:t>- Trainer noteert deze zichtbaar op het bord</a:t>
            </a:r>
          </a:p>
          <a:p>
            <a:r>
              <a:t>- Doel: bewustzijn en waardering op gang brengen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Kaart van de Wijk – Wie is Waar?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Werkvorm: plaats jezelf op een wijkkaart</a:t>
            </a:r>
          </a:p>
          <a:p>
            <a:r>
              <a:t>- Voeg vertrouwde plekken toe: huisarts, school, winkel</a:t>
            </a:r>
          </a:p>
          <a:p>
            <a:r>
              <a:t>- Bespreek lokale netwerken en verbindingen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Krachtinventarisatie: Wat breng jij mee?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Invullen competentiekaart</a:t>
            </a:r>
          </a:p>
          <a:p>
            <a:r>
              <a:t>- Zorg, communicatie, tolken, EHBO, vervoer, organiseren</a:t>
            </a:r>
          </a:p>
          <a:p>
            <a:r>
              <a:t>- Trainer koppelt competenties aan mogelijke rollen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Mini-scenario: Ramp in de Wijk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Groepjes krijgen een fictief scenario</a:t>
            </a:r>
          </a:p>
          <a:p>
            <a:r>
              <a:t>- Bv. stroomuitval bij bejaardenwoning</a:t>
            </a:r>
          </a:p>
          <a:p>
            <a:r>
              <a:t>- Bespreek: wie doet wat, wat ontbreekt er?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Mijn Rol – Mijn Kaart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Iedere deelnemer vult een rolkaart in:</a:t>
            </a:r>
          </a:p>
          <a:p>
            <a:r>
              <a:t>  Naam – Talent – Voorkeur voor rol</a:t>
            </a:r>
          </a:p>
          <a:p>
            <a:r>
              <a:t>- Trainer verzamelt of registreert deze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Afsluiting &amp; Vervolg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Reflectie op groepskracht</a:t>
            </a:r>
          </a:p>
          <a:p>
            <a:r>
              <a:t>- Uitnodiging voor workshop 2.1</a:t>
            </a:r>
          </a:p>
          <a:p>
            <a:r>
              <a:t>- Bedankje en eventueel deelnamebewijs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